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6365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428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7633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65730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19294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58250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1587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0512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237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9459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5714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405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9723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5714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4159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01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54EB1-0D9B-42B8-BA04-87059921BB80}" type="datetimeFigureOut">
              <a:rPr lang="zh-TW" altLang="en-US" smtClean="0"/>
              <a:t>2023/2/13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2319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为神做一个有影响力的人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8873656" cy="554892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有影响力如基督吗？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你要知道，基督是希望你成为像祂一样有影响力的人。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祂期望你活出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一个天国王子在世上的样式。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我们要理解祂的人生观才能效法祂。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从祂出生开始，便是带着使命而生，要进入神所命定的计划。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0587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祂是在预言中出生的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祂是在预言中出生的，出生前七百年便被预言。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童贞女所生：「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因此，主自己要给你们一个兆头，必有童女怀孕生子，给他起名叫以马内利（就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是神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与我们同在的意思）。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7:14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生在伯利恒：「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伯利恒的以法他啊，你在犹大诸城中为小，将来必有一位从你那里出来，在以色列中为我作掌权的；他的根源从亘古，从太初就有。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弥迦书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5:2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43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祂是在预言中出生的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祂是在预言中出生的，出生前七百年便被预言。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是预言中的弥赛亚：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因有一婴孩为我们而生；有一子赐给我们。政权必担在他的肩头上；他名称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奇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妙策士、全能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的神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、永在的父、和平的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君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他的政权与平安必加增无穷。他必在大卫的宝座上治理他的国，以公平公义使国坚定稳固，从今直到永远。万军之耶和华的热心必成就这事。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9:6-7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9730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你也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生在命定里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祂是在预言中出生的，你也是生在命定里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你是创世以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前已被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拣选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如神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从创立世界以前，在基督里拣选了我们，使我们在他面前成为圣洁，无有瑕疵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；又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因爱我们，就按着自己的意旨所喜悦的，预定我们藉着耶稣基督得儿子的名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分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以弗所书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1:4-5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6892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你也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生在命定里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祂是在预言中出生的，你也是生在命定里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你还没有出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生已被神所命定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我未成形的体质，你的眼早已看见了；你所定的日子，我尚未度一日（或译：我被造的肢体尚未有其一），你都写在你的册上了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。神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啊，你的意念向我何等宝贵！其数何等众多！我若数点，比海沙更多；我睡醒的时候，仍和你同在。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139:16-18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9934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你也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生在命定里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 fontScale="92500"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你是神所预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定要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得荣耀的人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我们晓得万事都互相效力，叫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爱神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的人得益处，就是按他旨意被召的人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为他预先所知道的人，就预先定下效法他儿子的模样，使他儿子在许多弟兄中作长子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。预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先所定下的人又召他们来；所召来的人又称他们为义；所称为义的人又叫他们得荣耀。既是这样，还有什么说的呢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？神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若帮助我们，谁能敌挡我们呢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？神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既不爱惜自己的儿子，为我们众人舍了，岂不也把万物和他一同白白地赐给我们吗？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8:28-32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70122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你是在出生以前已经被神所拣选的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你是创世以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前已被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拣选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你还没有出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生已被神所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命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定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你是神所预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定要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得荣耀的人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基督是有使命而来的，你也应是带着使命而降生的。你相信吗？那你的使命是什么？你愿意追寻吗？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过一个使命的人生。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要与神立约成为「命定之子」进入命定。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要宣告：「从这代到那代」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8839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1080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微軟正黑體</vt:lpstr>
      <vt:lpstr>標楷體</vt:lpstr>
      <vt:lpstr>Arial</vt:lpstr>
      <vt:lpstr>Trebuchet MS</vt:lpstr>
      <vt:lpstr>Wingdings 3</vt:lpstr>
      <vt:lpstr>多面向</vt:lpstr>
      <vt:lpstr>为神做一个有影响力的人(第二讲)</vt:lpstr>
      <vt:lpstr>祂是在预言中出生的</vt:lpstr>
      <vt:lpstr>祂是在预言中出生的</vt:lpstr>
      <vt:lpstr>你也是生在命定里的</vt:lpstr>
      <vt:lpstr>你也是生在命定里的</vt:lpstr>
      <vt:lpstr>你也是生在命定里的</vt:lpstr>
      <vt:lpstr>你是在出生以前已经被神所拣选的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为神做一个有影响力的人(第二讲)</dc:title>
  <dc:creator>wong sun kwong</dc:creator>
  <cp:lastModifiedBy>SL CHAN</cp:lastModifiedBy>
  <cp:revision>4</cp:revision>
  <dcterms:created xsi:type="dcterms:W3CDTF">2023-02-09T10:59:47Z</dcterms:created>
  <dcterms:modified xsi:type="dcterms:W3CDTF">2023-02-12T18:49:17Z</dcterms:modified>
</cp:coreProperties>
</file>